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9" r:id="rId3"/>
    <p:sldId id="257" r:id="rId4"/>
    <p:sldId id="258" r:id="rId5"/>
    <p:sldId id="264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1BA3-585C-4BE2-A55F-021154E6E04F}" type="datetimeFigureOut">
              <a:rPr lang="ro-RO" smtClean="0"/>
              <a:t>17.05.2022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D60A-EAE3-4CA9-98A8-9D1836F170E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72238133"/>
      </p:ext>
    </p:extLst>
  </p:cSld>
  <p:clrMapOvr>
    <a:masterClrMapping/>
  </p:clrMapOvr>
  <p:transition spd="slow" advClick="0" advTm="10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1BA3-585C-4BE2-A55F-021154E6E04F}" type="datetimeFigureOut">
              <a:rPr lang="ro-RO" smtClean="0"/>
              <a:t>17.05.2022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D60A-EAE3-4CA9-98A8-9D1836F170E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07569775"/>
      </p:ext>
    </p:extLst>
  </p:cSld>
  <p:clrMapOvr>
    <a:masterClrMapping/>
  </p:clrMapOvr>
  <p:transition spd="slow" advClick="0" advTm="10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1BA3-585C-4BE2-A55F-021154E6E04F}" type="datetimeFigureOut">
              <a:rPr lang="ro-RO" smtClean="0"/>
              <a:t>17.05.2022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D60A-EAE3-4CA9-98A8-9D1836F170E1}" type="slidenum">
              <a:rPr lang="ro-RO" smtClean="0"/>
              <a:t>‹#›</a:t>
            </a:fld>
            <a:endParaRPr lang="ro-RO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4687539"/>
      </p:ext>
    </p:extLst>
  </p:cSld>
  <p:clrMapOvr>
    <a:masterClrMapping/>
  </p:clrMapOvr>
  <p:transition spd="slow" advClick="0" advTm="10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1BA3-585C-4BE2-A55F-021154E6E04F}" type="datetimeFigureOut">
              <a:rPr lang="ro-RO" smtClean="0"/>
              <a:t>17.05.2022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D60A-EAE3-4CA9-98A8-9D1836F170E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84871963"/>
      </p:ext>
    </p:extLst>
  </p:cSld>
  <p:clrMapOvr>
    <a:masterClrMapping/>
  </p:clrMapOvr>
  <p:transition spd="slow" advClick="0" advTm="10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1BA3-585C-4BE2-A55F-021154E6E04F}" type="datetimeFigureOut">
              <a:rPr lang="ro-RO" smtClean="0"/>
              <a:t>17.05.2022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D60A-EAE3-4CA9-98A8-9D1836F170E1}" type="slidenum">
              <a:rPr lang="ro-RO" smtClean="0"/>
              <a:t>‹#›</a:t>
            </a:fld>
            <a:endParaRPr lang="ro-RO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7101065"/>
      </p:ext>
    </p:extLst>
  </p:cSld>
  <p:clrMapOvr>
    <a:masterClrMapping/>
  </p:clrMapOvr>
  <p:transition spd="slow" advClick="0" advTm="10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1BA3-585C-4BE2-A55F-021154E6E04F}" type="datetimeFigureOut">
              <a:rPr lang="ro-RO" smtClean="0"/>
              <a:t>17.05.2022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D60A-EAE3-4CA9-98A8-9D1836F170E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29241016"/>
      </p:ext>
    </p:extLst>
  </p:cSld>
  <p:clrMapOvr>
    <a:masterClrMapping/>
  </p:clrMapOvr>
  <p:transition spd="slow" advClick="0" advTm="10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1BA3-585C-4BE2-A55F-021154E6E04F}" type="datetimeFigureOut">
              <a:rPr lang="ro-RO" smtClean="0"/>
              <a:t>17.05.2022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D60A-EAE3-4CA9-98A8-9D1836F170E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54401170"/>
      </p:ext>
    </p:extLst>
  </p:cSld>
  <p:clrMapOvr>
    <a:masterClrMapping/>
  </p:clrMapOvr>
  <p:transition spd="slow" advClick="0" advTm="10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1BA3-585C-4BE2-A55F-021154E6E04F}" type="datetimeFigureOut">
              <a:rPr lang="ro-RO" smtClean="0"/>
              <a:t>17.05.2022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D60A-EAE3-4CA9-98A8-9D1836F170E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82489322"/>
      </p:ext>
    </p:extLst>
  </p:cSld>
  <p:clrMapOvr>
    <a:masterClrMapping/>
  </p:clrMapOvr>
  <p:transition spd="slow" advClick="0" advTm="10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1BA3-585C-4BE2-A55F-021154E6E04F}" type="datetimeFigureOut">
              <a:rPr lang="ro-RO" smtClean="0"/>
              <a:t>17.05.2022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D60A-EAE3-4CA9-98A8-9D1836F170E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20039999"/>
      </p:ext>
    </p:extLst>
  </p:cSld>
  <p:clrMapOvr>
    <a:masterClrMapping/>
  </p:clrMapOvr>
  <p:transition spd="slow" advClick="0" advTm="10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1BA3-585C-4BE2-A55F-021154E6E04F}" type="datetimeFigureOut">
              <a:rPr lang="ro-RO" smtClean="0"/>
              <a:t>17.05.2022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D60A-EAE3-4CA9-98A8-9D1836F170E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59500406"/>
      </p:ext>
    </p:extLst>
  </p:cSld>
  <p:clrMapOvr>
    <a:masterClrMapping/>
  </p:clrMapOvr>
  <p:transition spd="slow" advClick="0" advTm="10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1BA3-585C-4BE2-A55F-021154E6E04F}" type="datetimeFigureOut">
              <a:rPr lang="ro-RO" smtClean="0"/>
              <a:t>17.05.2022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D60A-EAE3-4CA9-98A8-9D1836F170E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68271876"/>
      </p:ext>
    </p:extLst>
  </p:cSld>
  <p:clrMapOvr>
    <a:masterClrMapping/>
  </p:clrMapOvr>
  <p:transition spd="slow" advClick="0" advTm="10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1BA3-585C-4BE2-A55F-021154E6E04F}" type="datetimeFigureOut">
              <a:rPr lang="ro-RO" smtClean="0"/>
              <a:t>17.05.2022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D60A-EAE3-4CA9-98A8-9D1836F170E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61199652"/>
      </p:ext>
    </p:extLst>
  </p:cSld>
  <p:clrMapOvr>
    <a:masterClrMapping/>
  </p:clrMapOvr>
  <p:transition spd="slow" advClick="0" advTm="10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1BA3-585C-4BE2-A55F-021154E6E04F}" type="datetimeFigureOut">
              <a:rPr lang="ro-RO" smtClean="0"/>
              <a:t>17.05.2022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D60A-EAE3-4CA9-98A8-9D1836F170E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72178488"/>
      </p:ext>
    </p:extLst>
  </p:cSld>
  <p:clrMapOvr>
    <a:masterClrMapping/>
  </p:clrMapOvr>
  <p:transition spd="slow" advClick="0" advTm="10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1BA3-585C-4BE2-A55F-021154E6E04F}" type="datetimeFigureOut">
              <a:rPr lang="ro-RO" smtClean="0"/>
              <a:t>17.05.2022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D60A-EAE3-4CA9-98A8-9D1836F170E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97037224"/>
      </p:ext>
    </p:extLst>
  </p:cSld>
  <p:clrMapOvr>
    <a:masterClrMapping/>
  </p:clrMapOvr>
  <p:transition spd="slow" advClick="0" advTm="10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1BA3-585C-4BE2-A55F-021154E6E04F}" type="datetimeFigureOut">
              <a:rPr lang="ro-RO" smtClean="0"/>
              <a:t>17.05.2022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D60A-EAE3-4CA9-98A8-9D1836F170E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63924881"/>
      </p:ext>
    </p:extLst>
  </p:cSld>
  <p:clrMapOvr>
    <a:masterClrMapping/>
  </p:clrMapOvr>
  <p:transition spd="slow" advClick="0" advTm="10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1BA3-585C-4BE2-A55F-021154E6E04F}" type="datetimeFigureOut">
              <a:rPr lang="ro-RO" smtClean="0"/>
              <a:t>17.05.2022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D60A-EAE3-4CA9-98A8-9D1836F170E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40545826"/>
      </p:ext>
    </p:extLst>
  </p:cSld>
  <p:clrMapOvr>
    <a:masterClrMapping/>
  </p:clrMapOvr>
  <p:transition spd="slow" advClick="0" advTm="10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1BA3-585C-4BE2-A55F-021154E6E04F}" type="datetimeFigureOut">
              <a:rPr lang="ro-RO" smtClean="0"/>
              <a:t>17.05.2022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CE9D60A-EAE3-4CA9-98A8-9D1836F170E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0981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ransition spd="slow" advClick="0" advTm="10000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24edu.ro/" TargetMode="External"/><Relationship Id="rId2" Type="http://schemas.openxmlformats.org/officeDocument/2006/relationships/hyperlink" Target="http://www.teams.ro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0E0AB-99F8-4CF8-9DAE-9D1F26F566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/>
              <a:t>LICEUL TEORETIC </a:t>
            </a:r>
            <a:br>
              <a:rPr lang="ro-RO" dirty="0"/>
            </a:br>
            <a:r>
              <a:rPr lang="ro-RO" dirty="0"/>
              <a:t>NEGRU VODĂ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4C0FB0-7A71-4A10-B0E9-1ABBDB1781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o-RO" sz="3600" dirty="0">
                <a:solidFill>
                  <a:srgbClr val="002060"/>
                </a:solidFill>
              </a:rPr>
              <a:t>OFERTĂ EDUCAȚIONALĂ</a:t>
            </a:r>
          </a:p>
          <a:p>
            <a:r>
              <a:rPr lang="ro-RO" sz="3600" dirty="0">
                <a:solidFill>
                  <a:srgbClr val="002060"/>
                </a:solidFill>
              </a:rPr>
              <a:t>2022-2023</a:t>
            </a:r>
          </a:p>
        </p:txBody>
      </p:sp>
    </p:spTree>
    <p:extLst>
      <p:ext uri="{BB962C8B-B14F-4D97-AF65-F5344CB8AC3E}">
        <p14:creationId xmlns:p14="http://schemas.microsoft.com/office/powerpoint/2010/main" val="3936783439"/>
      </p:ext>
    </p:extLst>
  </p:cSld>
  <p:clrMapOvr>
    <a:masterClrMapping/>
  </p:clrMapOvr>
  <p:transition spd="slow" advClick="0" advTm="10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357EF-682B-4A47-BBCD-AB0407CFA9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o-RO" b="1" i="1" dirty="0"/>
              <a:t>Trăieşte ca şi cum ai muri mâine; învaţă ca şi cum ai trăi la infinit!</a:t>
            </a:r>
            <a:r>
              <a:rPr lang="ro-RO" dirty="0"/>
              <a:t> Mohandas Gandhi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E5E5C9-C09A-4A34-B484-EF5093AA99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o-RO" dirty="0"/>
              <a:t> DIRECTOR, 				DIRECTOR ADJUNCT,</a:t>
            </a:r>
          </a:p>
          <a:p>
            <a:pPr algn="just"/>
            <a:r>
              <a:rPr lang="ro-RO" dirty="0"/>
              <a:t>PROF. LEUȘTEAN DANIELA		PROF. MUCENIC SIMONA</a:t>
            </a:r>
          </a:p>
        </p:txBody>
      </p:sp>
    </p:spTree>
    <p:extLst>
      <p:ext uri="{BB962C8B-B14F-4D97-AF65-F5344CB8AC3E}">
        <p14:creationId xmlns:p14="http://schemas.microsoft.com/office/powerpoint/2010/main" val="1462343266"/>
      </p:ext>
    </p:extLst>
  </p:cSld>
  <p:clrMapOvr>
    <a:masterClrMapping/>
  </p:clrMapOvr>
  <p:transition spd="slow" advClick="0" advTm="10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851A6-0505-4FA8-8292-1B8BF619A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i="1" u="sng" dirty="0"/>
              <a:t>ÎNVĂȚĂMÂNT LICEAL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4AFB5-9F16-466B-8CA7-5C1107AD4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o-RO" sz="4000" b="1" dirty="0">
                <a:latin typeface="Arial Narrow" panose="020B0606020202030204" pitchFamily="34" charset="0"/>
              </a:rPr>
              <a:t>ZI</a:t>
            </a:r>
            <a:r>
              <a:rPr lang="ro-RO" sz="4000" dirty="0">
                <a:latin typeface="Arial Narrow" panose="020B0606020202030204" pitchFamily="34" charset="0"/>
              </a:rPr>
              <a:t> – CLASA a IX – a – FILIERĂ TEORETICĂ, PROFIL UMANIST, SPECIALIZARE ȘTIINȚE SOCIALE</a:t>
            </a:r>
          </a:p>
          <a:p>
            <a:r>
              <a:rPr lang="ro-RO" sz="4000" b="1" dirty="0">
                <a:latin typeface="Arial Narrow" panose="020B0606020202030204" pitchFamily="34" charset="0"/>
              </a:rPr>
              <a:t>SERAL</a:t>
            </a:r>
            <a:r>
              <a:rPr lang="ro-RO" sz="4000" dirty="0">
                <a:latin typeface="Arial Narrow" panose="020B0606020202030204" pitchFamily="34" charset="0"/>
              </a:rPr>
              <a:t> – CLASA a XI-a – ÎNVĂȚĂMÂNT TEHNOLOGIC, PROFIL AGRICULTURĂ, CAFILICAREA PROFESIONALĂ TEHNICIAN ÎN AGRICULTURĂ</a:t>
            </a:r>
          </a:p>
        </p:txBody>
      </p:sp>
    </p:spTree>
    <p:extLst>
      <p:ext uri="{BB962C8B-B14F-4D97-AF65-F5344CB8AC3E}">
        <p14:creationId xmlns:p14="http://schemas.microsoft.com/office/powerpoint/2010/main" val="4127082623"/>
      </p:ext>
    </p:extLst>
  </p:cSld>
  <p:clrMapOvr>
    <a:masterClrMapping/>
  </p:clrMapOvr>
  <p:transition spd="slow" advClick="0" advTm="10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FA7EC-4681-4585-B12B-4D7BE6FF3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i="1" u="sng" dirty="0"/>
              <a:t>ÎNVĂȚĂMÂNT PROFESIONAL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7718C-1E1C-474D-85EE-606294016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3600" dirty="0">
                <a:latin typeface="Arial Narrow" panose="020B0606020202030204" pitchFamily="34" charset="0"/>
              </a:rPr>
              <a:t>CLASA  a IX-a – DOMENIUL AGRICULTURĂ, CALIFICAREA PROFESIONALĂ AGRICULTOR CULTURI DE CÂMP</a:t>
            </a:r>
          </a:p>
          <a:p>
            <a:r>
              <a:rPr lang="ro-RO" sz="3600" dirty="0">
                <a:latin typeface="Arial Narrow" panose="020B0606020202030204" pitchFamily="34" charset="0"/>
              </a:rPr>
              <a:t>CLASA a IX-a – DOMENIUL MECANICĂ, CALIFICAREA PROFESIONALĂ MECANIC AGRICOL</a:t>
            </a:r>
          </a:p>
        </p:txBody>
      </p:sp>
    </p:spTree>
    <p:extLst>
      <p:ext uri="{BB962C8B-B14F-4D97-AF65-F5344CB8AC3E}">
        <p14:creationId xmlns:p14="http://schemas.microsoft.com/office/powerpoint/2010/main" val="2779035909"/>
      </p:ext>
    </p:extLst>
  </p:cSld>
  <p:clrMapOvr>
    <a:masterClrMapping/>
  </p:clrMapOvr>
  <p:transition spd="slow" advClick="0" advTm="10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73384-D4CB-42C3-B84B-5415BF967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SOFTURI EDUCAȚIONALE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F7E2B-30CC-4169-B8F8-497C53C25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o-RO" sz="2800" dirty="0">
              <a:hlinkClick r:id="rId2"/>
            </a:endParaRPr>
          </a:p>
          <a:p>
            <a:pPr algn="ctr"/>
            <a:endParaRPr lang="ro-RO" sz="2800">
              <a:hlinkClick r:id="rId2"/>
            </a:endParaRPr>
          </a:p>
          <a:p>
            <a:pPr algn="ctr"/>
            <a:r>
              <a:rPr lang="ro-RO" sz="2800">
                <a:hlinkClick r:id="rId2"/>
              </a:rPr>
              <a:t>www</a:t>
            </a:r>
            <a:r>
              <a:rPr lang="ro-RO" sz="2800" dirty="0">
                <a:hlinkClick r:id="rId2"/>
              </a:rPr>
              <a:t>.teams.ro</a:t>
            </a:r>
            <a:endParaRPr lang="ro-RO" sz="2800" dirty="0"/>
          </a:p>
          <a:p>
            <a:pPr algn="ctr"/>
            <a:r>
              <a:rPr lang="ro-RO" sz="2800" dirty="0">
                <a:hlinkClick r:id="rId3"/>
              </a:rPr>
              <a:t>www.24edu.ro</a:t>
            </a:r>
            <a:endParaRPr lang="ro-RO" sz="2800" dirty="0"/>
          </a:p>
          <a:p>
            <a:pPr marL="0" indent="0">
              <a:buNone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671315586"/>
      </p:ext>
    </p:extLst>
  </p:cSld>
  <p:clrMapOvr>
    <a:masterClrMapping/>
  </p:clrMapOvr>
  <p:transition spd="slow" advClick="0" advTm="10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2DFB5-0EFD-4EB3-A32D-4FBD897BF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PARTENERIATE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0D9CE-1683-4980-A845-35ED7418A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u="sng" dirty="0"/>
              <a:t>-</a:t>
            </a:r>
            <a:r>
              <a:rPr lang="ro-RO" i="1" dirty="0"/>
              <a:t>PRIMĂRIA ORAŞULUI NEGRU-VODĂ</a:t>
            </a:r>
            <a:endParaRPr lang="ro-RO" dirty="0"/>
          </a:p>
          <a:p>
            <a:r>
              <a:rPr lang="ro-RO" i="1" dirty="0"/>
              <a:t>-POLITIA ORAŞULUI NEGRU-VODĂ</a:t>
            </a:r>
            <a:endParaRPr lang="ro-RO" dirty="0"/>
          </a:p>
          <a:p>
            <a:r>
              <a:rPr lang="ro-RO" i="1" dirty="0"/>
              <a:t>-BIBLIOTECA ORAŞULUI NEGRU VODĂ</a:t>
            </a:r>
            <a:endParaRPr lang="ro-RO" dirty="0"/>
          </a:p>
          <a:p>
            <a:r>
              <a:rPr lang="ro-RO" i="1" dirty="0"/>
              <a:t>-CJRAE CONSTANŢA </a:t>
            </a:r>
            <a:endParaRPr lang="ro-RO" dirty="0"/>
          </a:p>
          <a:p>
            <a:r>
              <a:rPr lang="ro-RO" i="1" dirty="0"/>
              <a:t>-AGLT CONSTANŢA</a:t>
            </a:r>
            <a:endParaRPr lang="ro-RO" dirty="0"/>
          </a:p>
          <a:p>
            <a:r>
              <a:rPr lang="ro-RO" i="1" dirty="0"/>
              <a:t>-CABINETE MEDICALE NEGRU – VODĂ</a:t>
            </a:r>
            <a:endParaRPr lang="ro-RO" dirty="0"/>
          </a:p>
          <a:p>
            <a:r>
              <a:rPr lang="ro-RO" i="1" dirty="0"/>
              <a:t>-DSJST CONSTANTA</a:t>
            </a:r>
            <a:endParaRPr lang="ro-RO" dirty="0"/>
          </a:p>
          <a:p>
            <a:r>
              <a:rPr lang="ro-RO" i="1" dirty="0"/>
              <a:t>- AGENȚI ECONOMICI</a:t>
            </a:r>
            <a:endParaRPr lang="ro-RO" dirty="0"/>
          </a:p>
          <a:p>
            <a:pPr marL="0" indent="0">
              <a:buNone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456562051"/>
      </p:ext>
    </p:extLst>
  </p:cSld>
  <p:clrMapOvr>
    <a:masterClrMapping/>
  </p:clrMapOvr>
  <p:transition spd="slow" advClick="0" advTm="1000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EC82D-DE31-4F91-9288-CB77A8160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DIN ACTIVITĂȚI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B957A3-F909-4553-990B-F8AFBCC922D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04949" y="2190750"/>
            <a:ext cx="2676525" cy="325755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465FF05-CD78-47AF-8470-A708BBA66D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5668" y="2190750"/>
            <a:ext cx="4772026" cy="325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54022"/>
      </p:ext>
    </p:extLst>
  </p:cSld>
  <p:clrMapOvr>
    <a:masterClrMapping/>
  </p:clrMapOvr>
  <p:transition spd="slow" advClick="0" advTm="1000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360D2-20B0-4F23-987F-8F1AC2A6C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/>
              <a:t>DIN ANUL ȘCOLAR 2021-2022 INSTITUȚIA A INTRAT ÎN REABILITARE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C7694-C9A5-4F29-AF8A-C3615512DB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o-RO" dirty="0"/>
              <a:t>CUM A FOST</a:t>
            </a:r>
          </a:p>
          <a:p>
            <a:pPr marL="0" indent="0">
              <a:buNone/>
            </a:pPr>
            <a:endParaRPr lang="ro-R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60193C-3313-4B81-8DF7-B5185B3ED22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o-RO" dirty="0"/>
              <a:t>CUM EVOLUEAZĂ LUCRĂRILE</a:t>
            </a:r>
          </a:p>
          <a:p>
            <a:pPr marL="0" indent="0">
              <a:buNone/>
            </a:pPr>
            <a:endParaRPr lang="ro-R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F65686-DDCD-4F63-B8B0-1517044F0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638" y="2605222"/>
            <a:ext cx="2809524" cy="21619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AB17B7-65AB-4AFA-86EE-34879B173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025" y="2605222"/>
            <a:ext cx="2679700" cy="2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52582"/>
      </p:ext>
    </p:extLst>
  </p:cSld>
  <p:clrMapOvr>
    <a:masterClrMapping/>
  </p:clrMapOvr>
  <p:transition spd="slow" advClick="0" advTm="1000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2F873-6508-46B3-97D1-D1665E7BF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u="sng" dirty="0"/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A8B0E-20F6-49BB-BE58-FA461B971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>Str.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>Stadionului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>, Nr. 50</a:t>
            </a:r>
            <a:r>
              <a:rPr lang="ro-RO" sz="4000" dirty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>,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>Judeţul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>Constanţa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> , </a:t>
            </a:r>
            <a:endParaRPr lang="ro-RO" sz="4000" dirty="0">
              <a:solidFill>
                <a:schemeClr val="accent2">
                  <a:lumMod val="50000"/>
                </a:schemeClr>
              </a:solidFill>
              <a:latin typeface="Berlin Sans FB Demi" panose="020E0802020502020306" pitchFamily="34" charset="0"/>
            </a:endParaRPr>
          </a:p>
          <a:p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>Tel/fax 0241.780.734</a:t>
            </a:r>
            <a:endParaRPr lang="ro-RO" sz="4000" dirty="0">
              <a:solidFill>
                <a:schemeClr val="accent2">
                  <a:lumMod val="50000"/>
                </a:schemeClr>
              </a:solidFill>
              <a:latin typeface="Berlin Sans FB Demi" panose="020E0802020502020306" pitchFamily="34" charset="0"/>
            </a:endParaRPr>
          </a:p>
          <a:p>
            <a:r>
              <a:rPr lang="pt-BR" sz="4000" b="1" dirty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>e-mail : liceul_teoretic_negru_voda@yahoo.ro</a:t>
            </a:r>
            <a:endParaRPr lang="ro-RO" sz="4000" dirty="0">
              <a:solidFill>
                <a:schemeClr val="accent2">
                  <a:lumMod val="50000"/>
                </a:schemeClr>
              </a:solidFill>
              <a:latin typeface="Berlin Sans FB Demi" panose="020E0802020502020306" pitchFamily="34" charset="0"/>
            </a:endParaRPr>
          </a:p>
          <a:p>
            <a:pPr marL="0" indent="0">
              <a:buNone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471550795"/>
      </p:ext>
    </p:extLst>
  </p:cSld>
  <p:clrMapOvr>
    <a:masterClrMapping/>
  </p:clrMapOvr>
  <p:transition spd="slow" advClick="0" advTm="10000">
    <p:push dir="u"/>
  </p:transition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</TotalTime>
  <Words>199</Words>
  <Application>Microsoft Office PowerPoint</Application>
  <PresentationFormat>Widescreen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Berlin Sans FB Demi</vt:lpstr>
      <vt:lpstr>Trebuchet MS</vt:lpstr>
      <vt:lpstr>Wingdings 3</vt:lpstr>
      <vt:lpstr>Facet</vt:lpstr>
      <vt:lpstr>LICEUL TEORETIC  NEGRU VODĂ</vt:lpstr>
      <vt:lpstr>Trăieşte ca şi cum ai muri mâine; învaţă ca şi cum ai trăi la infinit! Mohandas Gandhi</vt:lpstr>
      <vt:lpstr>ÎNVĂȚĂMÂNT LICEAL </vt:lpstr>
      <vt:lpstr>ÎNVĂȚĂMÂNT PROFESIONAL</vt:lpstr>
      <vt:lpstr>SOFTURI EDUCAȚIONALE</vt:lpstr>
      <vt:lpstr>PARTENERIATE</vt:lpstr>
      <vt:lpstr>DIN ACTIVITĂȚI</vt:lpstr>
      <vt:lpstr>DIN ANUL ȘCOLAR 2021-2022 INSTITUȚIA A INTRAT ÎN REABILITARE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LICEUL TEORETIC  NEGRU VODĂ</dc:title>
  <dc:creator>BORCEA ANGELA</dc:creator>
  <cp:lastModifiedBy>BORCEA ANGELA</cp:lastModifiedBy>
  <cp:revision>5</cp:revision>
  <dcterms:created xsi:type="dcterms:W3CDTF">2022-05-17T03:51:01Z</dcterms:created>
  <dcterms:modified xsi:type="dcterms:W3CDTF">2022-05-17T04:16:39Z</dcterms:modified>
</cp:coreProperties>
</file>